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4" d="100"/>
          <a:sy n="84" d="100"/>
        </p:scale>
        <p:origin x="5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210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152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665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740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849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132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60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117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625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578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5392-3B49-46AB-811C-6E1D5EBE836C}" type="datetimeFigureOut">
              <a:rPr lang="en-NZ" smtClean="0"/>
              <a:t>31/01/2024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2EC84-A2CE-458E-8F8B-3DA1E54144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975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ne.jones@waitematadhb.govt.n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376" y="3123494"/>
            <a:ext cx="5991273" cy="2709676"/>
          </a:xfrm>
        </p:spPr>
        <p:txBody>
          <a:bodyPr>
            <a:normAutofit fontScale="92500"/>
          </a:bodyPr>
          <a:lstStyle/>
          <a:p>
            <a:pPr algn="l">
              <a:lnSpc>
                <a:spcPct val="100000"/>
              </a:lnSpc>
            </a:pPr>
            <a:r>
              <a:rPr lang="en-NZ" sz="1800" b="1" dirty="0"/>
              <a:t>This community group allows members to: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1800" dirty="0"/>
              <a:t>share their thoughts and feelings around what has happened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1800" dirty="0"/>
              <a:t>discuss the nature of suicide in a supportive environment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NZ" sz="1800" dirty="0"/>
              <a:t>gain information and ideas about caring for self and others</a:t>
            </a:r>
            <a:endParaRPr lang="en-NZ" sz="900" dirty="0"/>
          </a:p>
          <a:p>
            <a:pPr algn="l">
              <a:lnSpc>
                <a:spcPct val="100000"/>
              </a:lnSpc>
            </a:pPr>
            <a:r>
              <a:rPr lang="en-NZ" sz="1800" b="1" dirty="0"/>
              <a:t>DATE: 22</a:t>
            </a:r>
            <a:r>
              <a:rPr lang="en-NZ" sz="1800" b="1" baseline="30000" dirty="0"/>
              <a:t>nd</a:t>
            </a:r>
            <a:r>
              <a:rPr lang="en-NZ" sz="1800" b="1" dirty="0"/>
              <a:t> February/11</a:t>
            </a:r>
            <a:r>
              <a:rPr lang="en-NZ" sz="1800" b="1" baseline="30000" dirty="0"/>
              <a:t>th</a:t>
            </a:r>
            <a:r>
              <a:rPr lang="en-NZ" sz="1800" b="1" dirty="0"/>
              <a:t> April 2023</a:t>
            </a:r>
          </a:p>
          <a:p>
            <a:pPr algn="l">
              <a:lnSpc>
                <a:spcPct val="100000"/>
              </a:lnSpc>
            </a:pPr>
            <a:r>
              <a:rPr lang="en-NZ" sz="1800" b="1" dirty="0"/>
              <a:t>COST: Koha/Donation    VENUE: Central Auckland (TBC)</a:t>
            </a:r>
          </a:p>
          <a:p>
            <a:pPr algn="l">
              <a:lnSpc>
                <a:spcPct val="100000"/>
              </a:lnSpc>
            </a:pPr>
            <a:r>
              <a:rPr lang="en-NZ" sz="1800" b="1" dirty="0"/>
              <a:t>TIME: Thursday’s 6:30 – 8:30pm    </a:t>
            </a:r>
          </a:p>
          <a:p>
            <a:pPr algn="l"/>
            <a:endParaRPr lang="en-NZ" dirty="0"/>
          </a:p>
          <a:p>
            <a:endParaRPr lang="en-NZ" dirty="0"/>
          </a:p>
        </p:txBody>
      </p:sp>
      <p:pic>
        <p:nvPicPr>
          <p:cNvPr id="1026" name="Picture 2" descr="WAV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017" y="474825"/>
            <a:ext cx="5513221" cy="1721962"/>
          </a:xfrm>
          <a:prstGeom prst="rect">
            <a:avLst/>
          </a:prstGeom>
          <a:solidFill>
            <a:srgbClr val="9999FF"/>
          </a:solidFill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002815" y="705663"/>
            <a:ext cx="3468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>
                <a:solidFill>
                  <a:schemeClr val="accent2">
                    <a:lumMod val="75000"/>
                  </a:schemeClr>
                </a:solidFill>
              </a:rPr>
              <a:t>A grief education programme for adults bereaved by suicide. </a:t>
            </a:r>
          </a:p>
          <a:p>
            <a:pPr algn="ctr"/>
            <a:r>
              <a:rPr lang="en-NZ" sz="2400" dirty="0">
                <a:solidFill>
                  <a:schemeClr val="accent2">
                    <a:lumMod val="75000"/>
                  </a:schemeClr>
                </a:solidFill>
              </a:rPr>
              <a:t>Meeting up once a week for 8 weeks.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9844" y="2703122"/>
            <a:ext cx="409903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i="1" dirty="0">
                <a:solidFill>
                  <a:srgbClr val="7030A0"/>
                </a:solidFill>
              </a:rPr>
              <a:t>Facilitated by professional educators,</a:t>
            </a:r>
          </a:p>
          <a:p>
            <a:r>
              <a:rPr lang="en-NZ" i="1" dirty="0">
                <a:solidFill>
                  <a:srgbClr val="7030A0"/>
                </a:solidFill>
              </a:rPr>
              <a:t>WAVES has been developed by Skylight – www.skylight.org.nz</a:t>
            </a:r>
          </a:p>
          <a:p>
            <a:endParaRPr lang="en-NZ" b="1" dirty="0">
              <a:solidFill>
                <a:srgbClr val="7030A0"/>
              </a:solidFill>
            </a:endParaRPr>
          </a:p>
          <a:p>
            <a:endParaRPr lang="en-NZ" b="1" dirty="0">
              <a:solidFill>
                <a:srgbClr val="7030A0"/>
              </a:solidFill>
            </a:endParaRPr>
          </a:p>
          <a:p>
            <a:endParaRPr lang="en-NZ" b="1" dirty="0">
              <a:solidFill>
                <a:srgbClr val="7030A0"/>
              </a:solidFill>
            </a:endParaRPr>
          </a:p>
          <a:p>
            <a:endParaRPr lang="en-NZ" b="1" dirty="0">
              <a:solidFill>
                <a:srgbClr val="7030A0"/>
              </a:solidFill>
            </a:endParaRPr>
          </a:p>
          <a:p>
            <a:r>
              <a:rPr lang="en-NZ" b="1" dirty="0">
                <a:solidFill>
                  <a:srgbClr val="7030A0"/>
                </a:solidFill>
              </a:rPr>
              <a:t>To express your interest please contact WAVES Coordinator</a:t>
            </a:r>
          </a:p>
          <a:p>
            <a:r>
              <a:rPr lang="en-NZ" dirty="0">
                <a:solidFill>
                  <a:srgbClr val="7030A0"/>
                </a:solidFill>
              </a:rPr>
              <a:t>Christine Jones     Phone 0212415847</a:t>
            </a:r>
          </a:p>
          <a:p>
            <a:r>
              <a:rPr lang="en-NZ" dirty="0">
                <a:hlinkClick r:id="rId3"/>
              </a:rPr>
              <a:t>christine.jones@waitematadhb.govt.nz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7621" y="3799943"/>
            <a:ext cx="867133" cy="8621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31664" y="3462670"/>
            <a:ext cx="11981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400" dirty="0">
                <a:solidFill>
                  <a:schemeClr val="accent2">
                    <a:lumMod val="75000"/>
                  </a:schemeClr>
                </a:solidFill>
              </a:rPr>
              <a:t>Need</a:t>
            </a:r>
          </a:p>
          <a:p>
            <a:pPr algn="ctr"/>
            <a:r>
              <a:rPr lang="en-NZ" sz="1400" dirty="0">
                <a:solidFill>
                  <a:schemeClr val="accent2">
                    <a:lumMod val="75000"/>
                  </a:schemeClr>
                </a:solidFill>
              </a:rPr>
              <a:t>to</a:t>
            </a:r>
          </a:p>
          <a:p>
            <a:pPr algn="ctr"/>
            <a:r>
              <a:rPr lang="en-NZ" sz="1400" dirty="0">
                <a:solidFill>
                  <a:schemeClr val="accent2">
                    <a:lumMod val="75000"/>
                  </a:schemeClr>
                </a:solidFill>
              </a:rPr>
              <a:t>talk</a:t>
            </a:r>
          </a:p>
          <a:p>
            <a:pPr algn="ctr"/>
            <a:r>
              <a:rPr lang="en-NZ" sz="1400" dirty="0">
                <a:solidFill>
                  <a:schemeClr val="accent2">
                    <a:lumMod val="75000"/>
                  </a:schemeClr>
                </a:solidFill>
              </a:rPr>
              <a:t>now? </a:t>
            </a:r>
          </a:p>
          <a:p>
            <a:pPr algn="ctr"/>
            <a:r>
              <a:rPr lang="en-NZ" sz="1400" dirty="0">
                <a:solidFill>
                  <a:schemeClr val="accent2">
                    <a:lumMod val="75000"/>
                  </a:schemeClr>
                </a:solidFill>
              </a:rPr>
              <a:t>Free</a:t>
            </a:r>
          </a:p>
          <a:p>
            <a:pPr algn="ctr"/>
            <a:r>
              <a:rPr lang="en-NZ" sz="1400" dirty="0">
                <a:solidFill>
                  <a:schemeClr val="accent2">
                    <a:lumMod val="75000"/>
                  </a:schemeClr>
                </a:solidFill>
              </a:rPr>
              <a:t>call</a:t>
            </a:r>
          </a:p>
          <a:p>
            <a:pPr algn="ctr"/>
            <a:r>
              <a:rPr lang="en-NZ" sz="1400" dirty="0">
                <a:solidFill>
                  <a:schemeClr val="accent2">
                    <a:lumMod val="75000"/>
                  </a:schemeClr>
                </a:solidFill>
              </a:rPr>
              <a:t>or</a:t>
            </a:r>
          </a:p>
          <a:p>
            <a:pPr algn="ctr"/>
            <a:r>
              <a:rPr lang="en-NZ" sz="1400" dirty="0">
                <a:solidFill>
                  <a:schemeClr val="accent2">
                    <a:lumMod val="75000"/>
                  </a:schemeClr>
                </a:solidFill>
              </a:rPr>
              <a:t>text</a:t>
            </a:r>
          </a:p>
          <a:p>
            <a:pPr algn="ctr"/>
            <a:r>
              <a:rPr lang="en-NZ" sz="1400" dirty="0">
                <a:solidFill>
                  <a:schemeClr val="accent2">
                    <a:lumMod val="75000"/>
                  </a:schemeClr>
                </a:solidFill>
              </a:rPr>
              <a:t>1737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5724" y="6190891"/>
            <a:ext cx="10667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>
                <a:solidFill>
                  <a:schemeClr val="accent2">
                    <a:lumMod val="50000"/>
                  </a:schemeClr>
                </a:solidFill>
              </a:rPr>
              <a:t>If you are worried about your or someone else’s mental health, the best place to get help is your GP or local mental health provider. </a:t>
            </a:r>
          </a:p>
          <a:p>
            <a:pPr algn="ctr"/>
            <a:r>
              <a:rPr lang="en-NZ" sz="1200" dirty="0">
                <a:solidFill>
                  <a:schemeClr val="accent2">
                    <a:lumMod val="50000"/>
                  </a:schemeClr>
                </a:solidFill>
              </a:rPr>
              <a:t>However if anyone is in danger, call police immediately on 111. </a:t>
            </a:r>
          </a:p>
        </p:txBody>
      </p:sp>
      <p:pic>
        <p:nvPicPr>
          <p:cNvPr id="1027" name="Picture 3" descr="cidimage004.png@01D83210.AB3FCBA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576" y="3677736"/>
            <a:ext cx="2568772" cy="11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03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170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healthAlliance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Jones (WDHB)</dc:creator>
  <cp:lastModifiedBy>Anne Bristol</cp:lastModifiedBy>
  <cp:revision>20</cp:revision>
  <cp:lastPrinted>2023-05-30T00:55:01Z</cp:lastPrinted>
  <dcterms:created xsi:type="dcterms:W3CDTF">2023-05-29T21:04:00Z</dcterms:created>
  <dcterms:modified xsi:type="dcterms:W3CDTF">2024-01-30T23:51:28Z</dcterms:modified>
</cp:coreProperties>
</file>